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7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Conspiracies between many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Joshua Kennedy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308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787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229</TotalTime>
  <Words>7</Words>
  <Application>Microsoft Macintosh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Habitat</vt:lpstr>
      <vt:lpstr>Conspiracies between many</vt:lpstr>
      <vt:lpstr>Genre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Conspiracies between many</dc:title>
  <dc:creator>joshua kennedy</dc:creator>
  <cp:lastModifiedBy>joshua kennedy</cp:lastModifiedBy>
  <cp:revision>5</cp:revision>
  <dcterms:created xsi:type="dcterms:W3CDTF">2011-11-15T02:19:04Z</dcterms:created>
  <dcterms:modified xsi:type="dcterms:W3CDTF">2011-11-18T05:40:27Z</dcterms:modified>
</cp:coreProperties>
</file>