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5/29/12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Balinese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Joshua Kennedy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9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Music from a certain part of the world, </a:t>
            </a:r>
            <a:r>
              <a:rPr lang="en-US" smtClean="0"/>
              <a:t>different genres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The rhythm, melody, texture, vocal, instruments used is greatly affected by the culture of the country</a:t>
            </a:r>
          </a:p>
        </p:txBody>
      </p:sp>
    </p:spTree>
    <p:extLst>
      <p:ext uri="{BB962C8B-B14F-4D97-AF65-F5344CB8AC3E}">
        <p14:creationId xmlns:p14="http://schemas.microsoft.com/office/powerpoint/2010/main" val="200718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Located in Indonesia, South East Asia</a:t>
            </a:r>
          </a:p>
          <a:p>
            <a:r>
              <a:rPr lang="en-US" dirty="0"/>
              <a:t> </a:t>
            </a:r>
            <a:r>
              <a:rPr lang="en-US" dirty="0" smtClean="0"/>
              <a:t>One of the most cultural area in Indonesia</a:t>
            </a:r>
          </a:p>
          <a:p>
            <a:r>
              <a:rPr lang="en-US" dirty="0" smtClean="0"/>
              <a:t> The main tourism spot of Indonesia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659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Balinese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Still affected by Hinduism</a:t>
            </a:r>
          </a:p>
          <a:p>
            <a:r>
              <a:rPr lang="en-US" dirty="0"/>
              <a:t> </a:t>
            </a:r>
            <a:r>
              <a:rPr lang="en-US" dirty="0" smtClean="0"/>
              <a:t>Louder and swifter, compared to Javanese music</a:t>
            </a:r>
          </a:p>
          <a:p>
            <a:r>
              <a:rPr lang="en-US" dirty="0"/>
              <a:t> </a:t>
            </a:r>
            <a:r>
              <a:rPr lang="en-US" dirty="0" smtClean="0"/>
              <a:t>Example of instruments: </a:t>
            </a:r>
            <a:r>
              <a:rPr lang="en-US" dirty="0" err="1" smtClean="0"/>
              <a:t>pelegongan</a:t>
            </a:r>
            <a:r>
              <a:rPr lang="en-US" dirty="0" smtClean="0"/>
              <a:t>, </a:t>
            </a:r>
            <a:r>
              <a:rPr lang="en-US" dirty="0" err="1" smtClean="0"/>
              <a:t>Beleganjur</a:t>
            </a:r>
            <a:r>
              <a:rPr lang="en-US" dirty="0" smtClean="0"/>
              <a:t>, </a:t>
            </a:r>
            <a:r>
              <a:rPr lang="en-US" dirty="0" err="1" smtClean="0"/>
              <a:t>Pejogedan</a:t>
            </a:r>
            <a:r>
              <a:rPr lang="en-US" dirty="0" smtClean="0"/>
              <a:t>, </a:t>
            </a:r>
            <a:r>
              <a:rPr lang="en-US" dirty="0" err="1" smtClean="0"/>
              <a:t>Rindik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801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89</TotalTime>
  <Words>70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Balinese Music</vt:lpstr>
      <vt:lpstr>World Music</vt:lpstr>
      <vt:lpstr>Bali</vt:lpstr>
      <vt:lpstr>Balinese Music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Balinese Music</dc:title>
  <dc:creator>joshua kennedy</dc:creator>
  <cp:lastModifiedBy>joshua kennedy</cp:lastModifiedBy>
  <cp:revision>5</cp:revision>
  <dcterms:created xsi:type="dcterms:W3CDTF">2012-05-28T16:16:34Z</dcterms:created>
  <dcterms:modified xsi:type="dcterms:W3CDTF">2012-05-28T17:46:21Z</dcterms:modified>
</cp:coreProperties>
</file>